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20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05B2B-F57E-4F29-9956-00E97674EBB1}" type="datetimeFigureOut">
              <a:rPr lang="pt-BR" smtClean="0"/>
              <a:t>05/02/2025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096D5-CA25-45CE-817D-1EF5E9F1F4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28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7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312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77950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5709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7385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78235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3130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39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1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1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8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4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5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1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85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AD347D-5ACD-4C99-B74B-A9C85AD731AF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57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  <p:sldLayoutId id="2147484133" r:id="rId13"/>
    <p:sldLayoutId id="2147484134" r:id="rId14"/>
    <p:sldLayoutId id="2147484135" r:id="rId15"/>
    <p:sldLayoutId id="2147484136" r:id="rId16"/>
    <p:sldLayoutId id="214748413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63196" y="3592500"/>
            <a:ext cx="8600002" cy="523220"/>
          </a:xfrm>
          <a:prstGeom prst="rect">
            <a:avLst/>
          </a:prstGeom>
          <a:noFill/>
          <a:effectLst>
            <a:glow rad="88900">
              <a:schemeClr val="tx1">
                <a:alpha val="98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EDUCAÇÃO E ESPORTES.</a:t>
            </a:r>
            <a:endParaRPr lang="pt-BR" sz="28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44062" y="5593658"/>
            <a:ext cx="9889587" cy="523220"/>
          </a:xfrm>
          <a:prstGeom prst="rect">
            <a:avLst/>
          </a:prstGeom>
          <a:noFill/>
          <a:effectLst>
            <a:glow rad="88900">
              <a:schemeClr val="tx1">
                <a:alpha val="98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CALENDÁRIO ESPORTIVO 2025 </a:t>
            </a:r>
            <a:endParaRPr lang="pt-B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2" y="956981"/>
            <a:ext cx="10126390" cy="231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2031" y="269838"/>
            <a:ext cx="11197883" cy="859715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CALENDÁRIO ESPORTIVO 2025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17029"/>
              </p:ext>
            </p:extLst>
          </p:nvPr>
        </p:nvGraphicFramePr>
        <p:xfrm>
          <a:off x="463228" y="1266091"/>
          <a:ext cx="11144272" cy="5106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086"/>
                <a:gridCol w="1772529"/>
                <a:gridCol w="1872657"/>
              </a:tblGrid>
              <a:tr h="6601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COMPETIÇÕES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PREVISÃO</a:t>
                      </a:r>
                      <a:r>
                        <a:rPr lang="pt-BR" sz="1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pt-BR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INÍCIO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PREVISÃO DE TÉRMINO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6999">
                <a:tc>
                  <a:txBody>
                    <a:bodyPr/>
                    <a:lstStyle/>
                    <a:p>
                      <a:pPr marL="45720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Copa Alagoinha de Handebol</a:t>
                      </a:r>
                      <a:endParaRPr lang="pt-BR" sz="20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/>
                        <a:t>08 </a:t>
                      </a:r>
                      <a:r>
                        <a:rPr lang="pt-BR" baseline="0" dirty="0" smtClean="0"/>
                        <a:t>de Março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09 </a:t>
                      </a:r>
                      <a:r>
                        <a:rPr lang="pt-BR" dirty="0" smtClean="0"/>
                        <a:t>de </a:t>
                      </a:r>
                      <a:r>
                        <a:rPr lang="pt-BR" dirty="0" smtClean="0"/>
                        <a:t>Março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38166">
                <a:tc>
                  <a:txBody>
                    <a:bodyPr/>
                    <a:lstStyle/>
                    <a:p>
                      <a:pPr marL="45720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Campeonato</a:t>
                      </a:r>
                      <a:r>
                        <a:rPr lang="pt-BR" sz="20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Municipal de Futsal Master 40+</a:t>
                      </a:r>
                      <a:endParaRPr lang="pt-BR" sz="20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</a:t>
                      </a:r>
                      <a:r>
                        <a:rPr lang="pt-BR" baseline="0" dirty="0" smtClean="0"/>
                        <a:t> de Março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 de Abril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902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 Torneio Municipal de Futevôlei</a:t>
                      </a:r>
                      <a:endParaRPr lang="pt-BR" sz="20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 </a:t>
                      </a:r>
                      <a:r>
                        <a:rPr lang="pt-BR" dirty="0" smtClean="0"/>
                        <a:t>de Março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16 </a:t>
                      </a:r>
                      <a:r>
                        <a:rPr lang="pt-BR" dirty="0" smtClean="0"/>
                        <a:t>de Março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66639">
                <a:tc>
                  <a:txBody>
                    <a:bodyPr/>
                    <a:lstStyle/>
                    <a:p>
                      <a:pPr marL="45720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JEPs</a:t>
                      </a:r>
                      <a:r>
                        <a:rPr lang="pt-BR" sz="20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Jogos Escolares de Pernambuco (Fase Municipal)</a:t>
                      </a:r>
                      <a:endParaRPr lang="pt-BR" sz="20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01 de Abril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04 de Abril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90205">
                <a:tc>
                  <a:txBody>
                    <a:bodyPr/>
                    <a:lstStyle/>
                    <a:p>
                      <a:pPr marL="45720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Corrida Alago </a:t>
                      </a:r>
                      <a:r>
                        <a:rPr lang="pt-BR" sz="2000" dirty="0" err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Runners</a:t>
                      </a:r>
                      <a:r>
                        <a:rPr lang="pt-BR" sz="20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(Corrida da Paixão)</a:t>
                      </a:r>
                      <a:endParaRPr lang="pt-BR" sz="2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 de Abril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 de Abril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90205">
                <a:tc>
                  <a:txBody>
                    <a:bodyPr/>
                    <a:lstStyle/>
                    <a:p>
                      <a:pPr marL="45720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Campeonato Municipal de Futsal Série “A</a:t>
                      </a:r>
                      <a:r>
                        <a:rPr lang="pt-BR" sz="20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 B”</a:t>
                      </a:r>
                      <a:endParaRPr lang="pt-BR" sz="20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 de Maio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 de Agosto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2199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Torneio de Dominó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 de Junho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 de Junho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2199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Campeonato Municipal de Futebol Master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06 de Julho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 de Agosto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46111" y="259081"/>
            <a:ext cx="10819058" cy="859715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CALENDÁRIO ESPORTIVO 2025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9644"/>
              </p:ext>
            </p:extLst>
          </p:nvPr>
        </p:nvGraphicFramePr>
        <p:xfrm>
          <a:off x="506436" y="1020323"/>
          <a:ext cx="11183815" cy="554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1982"/>
                <a:gridCol w="2082019"/>
                <a:gridCol w="2039814"/>
              </a:tblGrid>
              <a:tr h="5749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COMPETIÇÕES</a:t>
                      </a:r>
                      <a:endParaRPr lang="pt-BR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PREVISÃO DE INÍCIO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PREVISÃO DE TÉRMINO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947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Copa Alagoinha de Futsal de Base Sub</a:t>
                      </a:r>
                      <a:r>
                        <a:rPr lang="pt-BR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09,11,13 e 15</a:t>
                      </a:r>
                      <a:endParaRPr lang="pt-B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 de Agosto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18 de Agosto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476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Campeonato Municipal de Futebol (Juvenil e Titular)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 de Setembro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 de</a:t>
                      </a:r>
                      <a:r>
                        <a:rPr lang="pt-BR" baseline="0" dirty="0" smtClean="0"/>
                        <a:t> Novembro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476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err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Alagofight</a:t>
                      </a:r>
                      <a:r>
                        <a:rPr lang="pt-BR" sz="2000" kern="1200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Jiu-Jitsu</a:t>
                      </a:r>
                      <a:endParaRPr lang="pt-BR" sz="2000" kern="12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 de Setembro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 de Setembro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476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Campeonato Municipal de Futebol</a:t>
                      </a:r>
                      <a:r>
                        <a:rPr lang="pt-BR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Mini Campo 50+</a:t>
                      </a:r>
                      <a:endParaRPr lang="pt-BR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05 de Outubro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23 de Novembro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47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Campeonato Municipal de Futsal</a:t>
                      </a:r>
                      <a:r>
                        <a:rPr lang="pt-BR" sz="20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Série “B” Rural</a:t>
                      </a:r>
                      <a:endParaRPr lang="pt-BR" sz="2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 de Outubro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 de Novembro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476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Copa Alagoinha de Voleibol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08 de Novembro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09</a:t>
                      </a:r>
                      <a:r>
                        <a:rPr lang="pt-BR" baseline="0" dirty="0" smtClean="0"/>
                        <a:t> de Novembro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47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Torneio Municipal de Vôlei de Areia</a:t>
                      </a:r>
                      <a:endParaRPr lang="pt-BR" sz="20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07 de Dezembro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07 de Dezembro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54762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Torneio Municipal de Tênis de Mesa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07 de Dezembro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07 de dezembro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</a:tr>
              <a:tr h="82143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Corrida Alago</a:t>
                      </a:r>
                      <a:r>
                        <a:rPr lang="pt-BR" sz="2000" baseline="0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err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Runners</a:t>
                      </a:r>
                      <a:endParaRPr lang="pt-BR" sz="2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 de Dezembro</a:t>
                      </a:r>
                      <a:endParaRPr lang="pt-B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12 de Dezembro</a:t>
                      </a:r>
                    </a:p>
                    <a:p>
                      <a:pPr algn="ctr"/>
                      <a:endParaRPr lang="pt-BR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5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3256</TotalTime>
  <Words>242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Calibri</vt:lpstr>
      <vt:lpstr>Century Gothic</vt:lpstr>
      <vt:lpstr>Times New Roman</vt:lpstr>
      <vt:lpstr>Wingdings 3</vt:lpstr>
      <vt:lpstr>Fatia</vt:lpstr>
      <vt:lpstr>Apresentação do PowerPoint</vt:lpstr>
      <vt:lpstr>CALENDÁRIO ESPORTIVO 2025</vt:lpstr>
      <vt:lpstr>CALENDÁRIO ESPORTIVO 2025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secretaria d cultura</dc:creator>
  <cp:lastModifiedBy>Senac</cp:lastModifiedBy>
  <cp:revision>164</cp:revision>
  <cp:lastPrinted>2025-02-05T12:25:39Z</cp:lastPrinted>
  <dcterms:created xsi:type="dcterms:W3CDTF">2020-02-20T13:04:47Z</dcterms:created>
  <dcterms:modified xsi:type="dcterms:W3CDTF">2025-02-05T12:29:55Z</dcterms:modified>
</cp:coreProperties>
</file>